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F285-EEB7-46DE-B6B3-057653E12549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C994-021B-4F6F-9B07-61942528F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92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F285-EEB7-46DE-B6B3-057653E12549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C994-021B-4F6F-9B07-61942528F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35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F285-EEB7-46DE-B6B3-057653E12549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C994-021B-4F6F-9B07-61942528F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46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F285-EEB7-46DE-B6B3-057653E12549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C994-021B-4F6F-9B07-61942528F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9772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F285-EEB7-46DE-B6B3-057653E12549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C994-021B-4F6F-9B07-61942528F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04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F285-EEB7-46DE-B6B3-057653E12549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C994-021B-4F6F-9B07-61942528F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6347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F285-EEB7-46DE-B6B3-057653E12549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C994-021B-4F6F-9B07-61942528F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5132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F285-EEB7-46DE-B6B3-057653E12549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C994-021B-4F6F-9B07-61942528F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895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F285-EEB7-46DE-B6B3-057653E12549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C994-021B-4F6F-9B07-61942528F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424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F285-EEB7-46DE-B6B3-057653E12549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C994-021B-4F6F-9B07-61942528F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6987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40F285-EEB7-46DE-B6B3-057653E12549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CC994-021B-4F6F-9B07-61942528F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3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0F285-EEB7-46DE-B6B3-057653E12549}" type="datetimeFigureOut">
              <a:rPr lang="fr-FR" smtClean="0"/>
              <a:t>28/02/2017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CC994-021B-4F6F-9B07-61942528F8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477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697" y="0"/>
            <a:ext cx="5158606" cy="6858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916251" y="4071068"/>
            <a:ext cx="455926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fr-FR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Le premier samedi du mois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7537837" y="63610"/>
            <a:ext cx="572493" cy="5009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811610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Daniel</dc:creator>
  <cp:lastModifiedBy>Daniel</cp:lastModifiedBy>
  <cp:revision>1</cp:revision>
  <dcterms:created xsi:type="dcterms:W3CDTF">2017-02-28T09:56:29Z</dcterms:created>
  <dcterms:modified xsi:type="dcterms:W3CDTF">2017-02-28T09:56:34Z</dcterms:modified>
</cp:coreProperties>
</file>